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Ubuntu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Ubuntu-regular.fntdata"/><Relationship Id="rId10" Type="http://schemas.openxmlformats.org/officeDocument/2006/relationships/slide" Target="slides/slide5.xml"/><Relationship Id="rId13" Type="http://schemas.openxmlformats.org/officeDocument/2006/relationships/font" Target="fonts/Ubuntu-italic.fntdata"/><Relationship Id="rId12" Type="http://schemas.openxmlformats.org/officeDocument/2006/relationships/font" Target="fonts/Ubuntu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21d40f8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21d40f8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2242ecf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2242ecf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2242ecf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2242ecf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2242ecfb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2242ecfb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Relationship Id="rId4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tarrail.honeyhunterworld.com/?lang=EN" TargetMode="External"/><Relationship Id="rId4" Type="http://schemas.openxmlformats.org/officeDocument/2006/relationships/hyperlink" Target="https://enka.network/?hsr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sr.yatta.moe/en" TargetMode="External"/><Relationship Id="rId6" Type="http://schemas.openxmlformats.org/officeDocument/2006/relationships/hyperlink" Target="https://honkai-star-rail.fandom.com/wiki/Honkai:_Star_Rail_Wiki" TargetMode="External"/><Relationship Id="rId7" Type="http://schemas.openxmlformats.org/officeDocument/2006/relationships/hyperlink" Target="https://starrailstation.com/ru" TargetMode="External"/><Relationship Id="rId8" Type="http://schemas.openxmlformats.org/officeDocument/2006/relationships/hyperlink" Target="https://wiki.hoyolab.com/pc/hsr/home?lang=ru-ru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06075" y="566250"/>
            <a:ext cx="8520600" cy="1161300"/>
          </a:xfrm>
          <a:prstGeom prst="rect">
            <a:avLst/>
          </a:prstGeom>
          <a:effectLst>
            <a:outerShdw blurRad="928688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Honkai </a:t>
            </a: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Star Rail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>
            <p:ph idx="4294967295" type="body"/>
          </p:nvPr>
        </p:nvSpPr>
        <p:spPr>
          <a:xfrm>
            <a:off x="445250" y="3482875"/>
            <a:ext cx="4262700" cy="1377600"/>
          </a:xfrm>
          <a:prstGeom prst="rect">
            <a:avLst/>
          </a:prstGeom>
          <a:effectLst>
            <a:outerShdw blurRad="385763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ru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Брель Мария</a:t>
            </a:r>
            <a:endParaRPr b="1" sz="1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ru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Васильев Никита</a:t>
            </a:r>
            <a:endParaRPr b="1" sz="1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ru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Шуст Марья</a:t>
            </a:r>
            <a:endParaRPr b="1" sz="1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5B65"/>
            </a:gs>
            <a:gs pos="100000">
              <a:srgbClr val="02292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634350" y="775325"/>
            <a:ext cx="330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О чем мы говорим?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726675" y="2713325"/>
            <a:ext cx="4262700" cy="20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ru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Honkai: Star Rail</a:t>
            </a:r>
            <a:r>
              <a:rPr lang="ru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– пошаговая ролевая компьютерная игра.</a:t>
            </a:r>
            <a:endParaRPr sz="1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" sz="1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Основная цель – игроку необходимо собрать отряд из 4 персонажей с разными ролями и стихиями, чтобы сражаться с врагами, проходить сюжетные квесты и участвовать в различных испытаниях.</a:t>
            </a:r>
            <a:endParaRPr sz="1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57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44"/>
            <a:ext cx="4572000" cy="2571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5B65"/>
            </a:gs>
            <a:gs pos="100000">
              <a:srgbClr val="02292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9698" l="0" r="0" t="0"/>
          <a:stretch/>
        </p:blipFill>
        <p:spPr>
          <a:xfrm>
            <a:off x="5056975" y="967351"/>
            <a:ext cx="3275850" cy="36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4315"/>
          <a:stretch/>
        </p:blipFill>
        <p:spPr>
          <a:xfrm>
            <a:off x="880850" y="967350"/>
            <a:ext cx="3275850" cy="364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880850" y="424700"/>
            <a:ext cx="1981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Проблема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355" y="3471413"/>
            <a:ext cx="4852624" cy="12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203325" y="3586300"/>
            <a:ext cx="47268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Подбор оптимальных отрядов с учетом способностей, врагов, оружия, артефактов и т.д.</a:t>
            </a:r>
            <a:endParaRPr sz="17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5B65"/>
            </a:gs>
            <a:gs pos="100000">
              <a:srgbClr val="02292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51900" y="857275"/>
            <a:ext cx="5255700" cy="4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3"/>
              </a:rPr>
              <a:t>https://starrail.honeyhunterworld.com/</a:t>
            </a:r>
            <a:r>
              <a:rPr lang="ru" sz="17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–</a:t>
            </a:r>
            <a:r>
              <a:rPr lang="ru" sz="17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описание игровых механик;</a:t>
            </a:r>
            <a:endParaRPr sz="17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4"/>
              </a:rPr>
              <a:t>https://enka.network/</a:t>
            </a:r>
            <a:r>
              <a:rPr lang="ru" sz="17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–</a:t>
            </a:r>
            <a:r>
              <a:rPr lang="ru" sz="17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статистика сборок;</a:t>
            </a:r>
            <a:endParaRPr sz="17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5"/>
              </a:rPr>
              <a:t>https://sr.yatta.moe/</a:t>
            </a:r>
            <a:r>
              <a:rPr lang="ru" sz="1700">
                <a:solidFill>
                  <a:schemeClr val="dk2"/>
                </a:solidFill>
              </a:rPr>
              <a:t> </a:t>
            </a: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–</a:t>
            </a:r>
            <a:r>
              <a:rPr lang="ru" sz="17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ресурс с актуальными данными об игре, новых событиях, персонажах, механиках;</a:t>
            </a:r>
            <a:endParaRPr sz="17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6"/>
              </a:rPr>
              <a:t>https://honkai-star-rail.fandom.com/wiki/Honkai:_Star_Rail_Wiki</a:t>
            </a:r>
            <a:r>
              <a:rPr lang="ru" sz="17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–</a:t>
            </a:r>
            <a:r>
              <a:rPr lang="ru" sz="17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фанатская энциклопедия по вселенной;</a:t>
            </a:r>
            <a:endParaRPr sz="17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7"/>
              </a:rPr>
              <a:t>https://starrailstation.com/ru</a:t>
            </a:r>
            <a:r>
              <a:rPr lang="ru" sz="17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–</a:t>
            </a:r>
            <a:r>
              <a:rPr lang="ru" sz="17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база данных с описаниями игровых механик, способностей персонажей;</a:t>
            </a:r>
            <a:endParaRPr sz="17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hlinkClick r:id="rId8"/>
              </a:rPr>
              <a:t>https://wiki.hoyolab.com/pc/hsr/home</a:t>
            </a:r>
            <a:r>
              <a:rPr lang="ru" sz="17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–</a:t>
            </a:r>
            <a:r>
              <a:rPr lang="ru" sz="17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официальная энциклопедия от разработчиков игры;</a:t>
            </a:r>
            <a:endParaRPr sz="17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07489" y="0"/>
            <a:ext cx="36365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880850" y="424700"/>
            <a:ext cx="1981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Источники</a:t>
            </a:r>
            <a:endParaRPr b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5B65"/>
            </a:gs>
            <a:gs pos="100000">
              <a:srgbClr val="02292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75" y="2599850"/>
            <a:ext cx="2539413" cy="254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500" y="2601962"/>
            <a:ext cx="2539424" cy="25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50" y="0"/>
            <a:ext cx="2886325" cy="25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6">
            <a:alphaModFix/>
          </a:blip>
          <a:srcRect b="0" l="3346" r="2650" t="6191"/>
          <a:stretch/>
        </p:blipFill>
        <p:spPr>
          <a:xfrm>
            <a:off x="3240275" y="0"/>
            <a:ext cx="2592251" cy="25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2525" y="0"/>
            <a:ext cx="1999883" cy="259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1925" y="2601950"/>
            <a:ext cx="2366650" cy="25394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55800" y="2038750"/>
            <a:ext cx="7832400" cy="985200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Вопросы?</a:t>
            </a:r>
            <a:endParaRPr b="1" sz="5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